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</p:sldIdLst>
  <p:notesMasterIdLst>
    <p:notesMasterId r:id="rId10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10" Type="http://schemas.openxmlformats.org/officeDocument/2006/relationships/theme" Target="theme/theme1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105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Java SE 8+ Training</dc:subject>
  <dc:creator>John Oenga</dc:creator>
  <cp:lastModifiedBy>John Oenga</cp:lastModifiedBy>
  <cp:revision>1</cp:revision>
  <dcterms:created xsi:type="dcterms:W3CDTF">2023-08-22T03:33:56Z</dcterms:created>
  <dcterms:modified xsi:type="dcterms:W3CDTF">2023-08-22T03:33:56Z</dcterms:modified>
</cp:coreProperties>
</file>